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2024-06-19T15:38:42Z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